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13" Type="http://schemas.openxmlformats.org/officeDocument/2006/relationships/image" Target="../media/image12.gif"/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12" Type="http://schemas.openxmlformats.org/officeDocument/2006/relationships/image" Target="../media/image11.gif"/><Relationship Id="rId2" Type="http://schemas.openxmlformats.org/officeDocument/2006/relationships/image" Target="../media/image1.gif"/><Relationship Id="rId16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11" Type="http://schemas.openxmlformats.org/officeDocument/2006/relationships/image" Target="../media/image10.gif"/><Relationship Id="rId5" Type="http://schemas.openxmlformats.org/officeDocument/2006/relationships/image" Target="../media/image4.gif"/><Relationship Id="rId15" Type="http://schemas.openxmlformats.org/officeDocument/2006/relationships/image" Target="../media/image14.gif"/><Relationship Id="rId10" Type="http://schemas.openxmlformats.org/officeDocument/2006/relationships/image" Target="../media/image9.gif"/><Relationship Id="rId4" Type="http://schemas.openxmlformats.org/officeDocument/2006/relationships/image" Target="../media/image3.gif"/><Relationship Id="rId9" Type="http://schemas.openxmlformats.org/officeDocument/2006/relationships/image" Target="../media/image8.gif"/><Relationship Id="rId1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9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4624961"/>
              </p:ext>
            </p:extLst>
          </p:nvPr>
        </p:nvGraphicFramePr>
        <p:xfrm>
          <a:off x="381000" y="1524000"/>
          <a:ext cx="8229600" cy="518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4800"/>
                <a:gridCol w="2514600"/>
                <a:gridCol w="2667000"/>
                <a:gridCol w="2743200"/>
              </a:tblGrid>
              <a:tr h="91440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z</a:t>
                      </a:r>
                      <a:endParaRPr lang="en-US" dirty="0"/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42" name="Picture 18" descr="D:\New folder\MGTL\Thesis\Codes\Code24\bx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435927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D:\New folder\MGTL\Thesis\Codes\Code24\by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3435927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D:\New folder\MGTL\Thesis\Codes\Code24\bz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3435927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5" name="Picture 21" descr="D:\New folder\MGTL\Thesis\Codes\Code24\dx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5029200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D:\New folder\MGTL\Thesis\Codes\Code24\dy.gi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718" y="5037859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7" name="Picture 23" descr="D:\New folder\MGTL\Thesis\Codes\Code24\dz.gif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5037859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D:\New folder\MGTL\Thesis\Codes\Code24\ex.gif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4191000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9" name="Picture 25" descr="D:\New folder\MGTL\Thesis\Codes\Code24\ey.gif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4191000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D:\New folder\MGTL\Thesis\Codes\Code24\ez.gif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4191000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1" name="Picture 27" descr="D:\New folder\MGTL\Thesis\Codes\Code24\hx.gif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627168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D:\New folder\MGTL\Thesis\Codes\Code24\hy.gif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672195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3" name="Picture 29" descr="D:\New folder\MGTL\Thesis\Codes\Code24\hz.gif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672195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30" descr="D:\New folder\MGTL\Thesis\Codes\Code24\sx.gif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5943600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5" name="Picture 31" descr="D:\New folder\MGTL\Thesis\Codes\Code24\sy.gif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5943600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D:\New folder\MGTL\Thesis\Codes\Code24\sz.gif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5943600"/>
            <a:ext cx="1905000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40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8</Words>
  <Application>Microsoft Office PowerPoint</Application>
  <PresentationFormat>On-screen Show (4:3)</PresentationFormat>
  <Paragraphs>8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Yooshaa</dc:creator>
  <cp:lastModifiedBy>Windows User</cp:lastModifiedBy>
  <cp:revision>11</cp:revision>
  <dcterms:created xsi:type="dcterms:W3CDTF">2006-08-16T00:00:00Z</dcterms:created>
  <dcterms:modified xsi:type="dcterms:W3CDTF">2020-06-14T15:49:22Z</dcterms:modified>
</cp:coreProperties>
</file>

<file path=docProps/thumbnail.jpeg>
</file>